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</p:sldIdLst>
  <p:notesMasterIdLst>
    <p:notesMasterId r:id="rId4"/>
  </p:notesMasterIdLst>
  <p:sldSz cx="14630400" cy="8229600"/>
  <p:notesSz cx="8229600" cy="14630400"/>
  <p:embeddedFontLst>
    <p:embeddedFont>
      <p:font typeface="Red Hat Text"/>
      <p:regular r:id="rId9"/>
    </p:embeddedFont>
    <p:embeddedFont>
      <p:font typeface="Red Hat Text"/>
      <p:regular r:id="rId10"/>
    </p:embeddedFont>
    <p:embeddedFont>
      <p:font typeface="Red Hat Text"/>
      <p:regular r:id="rId11"/>
    </p:embeddedFont>
    <p:embeddedFont>
      <p:font typeface="Red Hat Text"/>
      <p:regular r:id="rId12"/>
    </p:embeddedFont>
    <p:embeddedFont>
      <p:font typeface="Roboto Light"/>
      <p:regular r:id="rId13"/>
    </p:embeddedFont>
    <p:embeddedFont>
      <p:font typeface="Roboto Light"/>
      <p:regular r:id="rId14"/>
    </p:embeddedFont>
    <p:embeddedFont>
      <p:font typeface="Roboto Light"/>
      <p:regular r:id="rId15"/>
    </p:embeddedFont>
    <p:embeddedFont>
      <p:font typeface="Roboto Light"/>
      <p:regular r:id="rId1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openxmlformats.org/officeDocument/2006/relationships/font" Target="fonts/font1.fntdata"/><Relationship Id="rId10" Type="http://schemas.openxmlformats.org/officeDocument/2006/relationships/font" Target="fonts/font2.fntdata"/><Relationship Id="rId11" Type="http://schemas.openxmlformats.org/officeDocument/2006/relationships/font" Target="fonts/font3.fntdata"/><Relationship Id="rId12" Type="http://schemas.openxmlformats.org/officeDocument/2006/relationships/font" Target="fonts/font4.fntdata"/><Relationship Id="rId13" Type="http://schemas.openxmlformats.org/officeDocument/2006/relationships/font" Target="fonts/font5.fntdata"/><Relationship Id="rId14" Type="http://schemas.openxmlformats.org/officeDocument/2006/relationships/font" Target="fonts/font6.fntdata"/><Relationship Id="rId15" Type="http://schemas.openxmlformats.org/officeDocument/2006/relationships/font" Target="fonts/font7.fntdata"/><Relationship Id="rId16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2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035975"/>
            <a:ext cx="7468553" cy="1415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🐶</a:t>
            </a:r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🐱</a:t>
            </a:r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 Cats vs Dogs Image Classification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81060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Deep Learning with TensorFlow/Keras on Google Colab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1637" y="724019"/>
            <a:ext cx="4784646" cy="6056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000000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📌</a:t>
            </a:r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 Project Overview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711637" y="1634609"/>
            <a:ext cx="7720727" cy="1477923"/>
          </a:xfrm>
          <a:prstGeom prst="roundRect">
            <a:avLst>
              <a:gd name="adj" fmla="val 2064"/>
            </a:avLst>
          </a:prstGeom>
          <a:solidFill>
            <a:srgbClr val="F3E8E8"/>
          </a:solidFill>
          <a:ln/>
        </p:spPr>
      </p:sp>
      <p:sp>
        <p:nvSpPr>
          <p:cNvPr id="5" name="Text 2"/>
          <p:cNvSpPr/>
          <p:nvPr/>
        </p:nvSpPr>
        <p:spPr>
          <a:xfrm>
            <a:off x="914876" y="1837849"/>
            <a:ext cx="2392323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Goal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914876" y="2258735"/>
            <a:ext cx="7314248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Classify images into 2 categories: Cat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🐱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or Dog 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🐶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using deep learning techniques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11637" y="3315772"/>
            <a:ext cx="7720727" cy="1477923"/>
          </a:xfrm>
          <a:prstGeom prst="roundRect">
            <a:avLst>
              <a:gd name="adj" fmla="val 2064"/>
            </a:avLst>
          </a:prstGeom>
          <a:solidFill>
            <a:srgbClr val="F3E8E8"/>
          </a:solidFill>
          <a:ln/>
        </p:spPr>
      </p:sp>
      <p:sp>
        <p:nvSpPr>
          <p:cNvPr id="8" name="Text 5"/>
          <p:cNvSpPr/>
          <p:nvPr/>
        </p:nvSpPr>
        <p:spPr>
          <a:xfrm>
            <a:off x="914876" y="3519011"/>
            <a:ext cx="2392323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Technology Stack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914876" y="3939897"/>
            <a:ext cx="7314248" cy="650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Built using TensorFlow/Keras framework on Google Colab for accessible cloud computing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11637" y="4996934"/>
            <a:ext cx="7720727" cy="1152644"/>
          </a:xfrm>
          <a:prstGeom prst="roundRect">
            <a:avLst>
              <a:gd name="adj" fmla="val 2646"/>
            </a:avLst>
          </a:prstGeom>
          <a:solidFill>
            <a:srgbClr val="F3E8E8"/>
          </a:solidFill>
          <a:ln/>
        </p:spPr>
      </p:sp>
      <p:sp>
        <p:nvSpPr>
          <p:cNvPr id="11" name="Text 8"/>
          <p:cNvSpPr/>
          <p:nvPr/>
        </p:nvSpPr>
        <p:spPr>
          <a:xfrm>
            <a:off x="914876" y="5200174"/>
            <a:ext cx="2392323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Dataset Scale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914876" y="5621060"/>
            <a:ext cx="7314248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25,000 training images and 12,500 testing images for robust model performance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11637" y="6352818"/>
            <a:ext cx="7720727" cy="1152644"/>
          </a:xfrm>
          <a:prstGeom prst="roundRect">
            <a:avLst>
              <a:gd name="adj" fmla="val 2646"/>
            </a:avLst>
          </a:prstGeom>
          <a:solidFill>
            <a:srgbClr val="F3E8E8"/>
          </a:solidFill>
          <a:ln/>
        </p:spPr>
      </p:sp>
      <p:sp>
        <p:nvSpPr>
          <p:cNvPr id="14" name="Text 11"/>
          <p:cNvSpPr/>
          <p:nvPr/>
        </p:nvSpPr>
        <p:spPr>
          <a:xfrm>
            <a:off x="914876" y="6556057"/>
            <a:ext cx="2392323" cy="2989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Results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914876" y="6976943"/>
            <a:ext cx="7314248" cy="3252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Achieved approximately </a:t>
            </a:r>
            <a:pPr algn="l" indent="0" marL="0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F5A3A3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90% accuracy</a:t>
            </a:r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 in classification tasks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Slide 1</vt:lpstr>
      <vt:lpstr>Slide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2025-09-26T05:55:39Z</dcterms:created>
  <dcterms:modified xsi:type="dcterms:W3CDTF">2025-09-26T05:55:39Z</dcterms:modified>
</cp:coreProperties>
</file>